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26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66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76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11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97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1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53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43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26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9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C7E1-AA7F-44CB-9BEA-A858E97E4BE6}" type="datetimeFigureOut">
              <a:rPr lang="es-MX" smtClean="0"/>
              <a:pPr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DC30-CCA0-45F0-A176-39888AF57FB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01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7923" y="2114550"/>
            <a:ext cx="4824522" cy="4333875"/>
          </a:xfrm>
          <a:prstGeom prst="rect">
            <a:avLst/>
          </a:prstGeom>
        </p:spPr>
      </p:pic>
      <p:pic>
        <p:nvPicPr>
          <p:cNvPr id="9" name="4 Imagen" descr="C:\Users\LANIXTORRE01\Downloads\WhatsApp Image 2019-01-30 at 17.30.40.jpe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66"/>
          <a:stretch/>
        </p:blipFill>
        <p:spPr bwMode="auto">
          <a:xfrm>
            <a:off x="1495425" y="446616"/>
            <a:ext cx="1905000" cy="866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904037"/>
              </p:ext>
            </p:extLst>
          </p:nvPr>
        </p:nvGraphicFramePr>
        <p:xfrm>
          <a:off x="389847" y="295276"/>
          <a:ext cx="8169953" cy="5384711"/>
        </p:xfrm>
        <a:graphic>
          <a:graphicData uri="http://schemas.openxmlformats.org/drawingml/2006/table">
            <a:tbl>
              <a:tblPr/>
              <a:tblGrid>
                <a:gridCol w="299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93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5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244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244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9746">
                <a:tc>
                  <a:txBody>
                    <a:bodyPr/>
                    <a:lstStyle/>
                    <a:p>
                      <a:pPr algn="ctr" fontAlgn="b"/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11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00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DIRECTORIO TELÉFONICO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31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INTEGRANTES DE LA UNIDAD INTERNA DE PROTECCIÓN CIVIL (DEPENDENCIA)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23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COMPLETO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2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CARGO DENTRO DE LA UIPC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2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23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TELÉFONO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2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E: MAIL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Coordinador General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Suplente del Coordinador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Jefe de Piso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Suplente del Jefe</a:t>
                      </a:r>
                      <a:r>
                        <a:rPr lang="es-MX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Piso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Jefe de la Brigada de Primeros Auxilios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Suplente del Jefe de la Brigada de Primeros Auxilios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Jefe de la Brigada de Evacuación de Inmuebles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Suplente del Jefe de la Brigada  de Evacuación de Inmueble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Jefe de la Brigada de Control y Combate de Incendios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Suplente del Jefe de Brigada de Control y Combate de Incendios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Jefe de Brigada de Búsqueda y Salvamento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Suplente del Jefe de Brigada de Búsqueda y Salvamento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Jefe de Brigada de Prevención</a:t>
                      </a:r>
                      <a:r>
                        <a:rPr lang="es-MX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Reducción de Riesgos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Suplente del Jefe de Brigada de Prevención y Reducción de Riesgos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65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Brigadista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13" name="15 Rectángulo"/>
          <p:cNvSpPr/>
          <p:nvPr/>
        </p:nvSpPr>
        <p:spPr>
          <a:xfrm>
            <a:off x="5988050" y="446616"/>
            <a:ext cx="1504950" cy="87471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b="1" dirty="0">
                <a:solidFill>
                  <a:srgbClr val="A50021"/>
                </a:solidFill>
                <a:effectLst/>
                <a:ea typeface="Calibri"/>
                <a:cs typeface="Times New Roman"/>
              </a:rPr>
              <a:t>LOGO INSTITUCIONAL </a:t>
            </a:r>
            <a:endParaRPr lang="es-MX" sz="900" dirty="0">
              <a:solidFill>
                <a:srgbClr val="A50021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4319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55</Words>
  <Application>Microsoft Office PowerPoint</Application>
  <PresentationFormat>Presentación en pantalla (4:3)</PresentationFormat>
  <Paragraphs>136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Hewlett-Packard Company</dc:creator>
  <cp:lastModifiedBy>david garces</cp:lastModifiedBy>
  <cp:revision>4</cp:revision>
  <dcterms:created xsi:type="dcterms:W3CDTF">2020-06-03T20:01:30Z</dcterms:created>
  <dcterms:modified xsi:type="dcterms:W3CDTF">2021-07-15T23:49:02Z</dcterms:modified>
</cp:coreProperties>
</file>